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944" r:id="rId2"/>
    <p:sldId id="945" r:id="rId3"/>
    <p:sldId id="946" r:id="rId4"/>
    <p:sldId id="947" r:id="rId5"/>
    <p:sldId id="948" r:id="rId6"/>
    <p:sldId id="949" r:id="rId7"/>
    <p:sldId id="95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311. NA DEIHNA BANG HI TAHEN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Thy Will be Done </a:t>
            </a:r>
          </a:p>
          <a:p>
            <a:r>
              <a:rPr lang="en-US" sz="1500" dirty="0"/>
              <a:t>Matt. 6:10</a:t>
            </a:r>
          </a:p>
          <a:p>
            <a:r>
              <a:rPr lang="en-US" sz="1500" dirty="0"/>
              <a:t>Charlotte Elliott, 1789-1871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229940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“Na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!”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87044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“Na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!”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870104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ngaihsun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gen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!”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519532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gen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!”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17096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Nisimin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puahpha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huh in, “Na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!”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48973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gen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!”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055230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204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311. NA DEIHNA BANG HI TAHEN</vt:lpstr>
      <vt:lpstr>1</vt:lpstr>
      <vt:lpstr>Sakkik</vt:lpstr>
      <vt:lpstr>2</vt:lpstr>
      <vt:lpstr>3</vt:lpstr>
      <vt:lpstr>4</vt:lpstr>
      <vt:lpstr>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2018-12-14T15:14:20Z</dcterms:modified>
</cp:coreProperties>
</file>